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80" r:id="rId12"/>
    <p:sldId id="273" r:id="rId13"/>
    <p:sldId id="274" r:id="rId14"/>
    <p:sldId id="281" r:id="rId15"/>
    <p:sldId id="277" r:id="rId16"/>
    <p:sldId id="278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6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131" d="100"/>
          <a:sy n="131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6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7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0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8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9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2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3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D7DD-222C-4955-A6EF-4E62C2ABA9AA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8AB1-C0CE-4782-8523-8C7D895ED3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9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Centre Name: </a:t>
            </a:r>
            <a:r>
              <a:rPr lang="en-GB" sz="2000" dirty="0" err="1" smtClean="0">
                <a:solidFill>
                  <a:schemeClr val="bg1"/>
                </a:solidFill>
              </a:rPr>
              <a:t>Ringmer</a:t>
            </a:r>
            <a:r>
              <a:rPr lang="en-GB" sz="2000" dirty="0" smtClean="0">
                <a:solidFill>
                  <a:schemeClr val="bg1"/>
                </a:solidFill>
              </a:rPr>
              <a:t> Community College			Centre Number: 56480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Drop Down day: Thursday 11.05.17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Exam dates: Day 1 Friday 12.05.17 &amp; Day 2 Monday 15.05.17 </a:t>
            </a:r>
            <a:r>
              <a:rPr lang="en-GB" sz="2000" b="1" dirty="0" smtClean="0">
                <a:solidFill>
                  <a:srgbClr val="FF0000"/>
                </a:solidFill>
              </a:rPr>
              <a:t>CONFIRMED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You MUST remember your CANDIDATE NUMBER: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79529"/>
              </p:ext>
            </p:extLst>
          </p:nvPr>
        </p:nvGraphicFramePr>
        <p:xfrm>
          <a:off x="0" y="4724400"/>
          <a:ext cx="914400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Hour1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Hour2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Break/ Mentor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Hour3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Hour4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8:55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9:55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10:55-11:35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11:35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12:35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13:35-14:20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14:20-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15:20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Hour6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Hour7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Break only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Hour8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Hour9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Hour10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8:55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9:55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10:55-11:15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Do not go to Mentor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11:15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12:35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13:35-14:20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14:20-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15:00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15:00- packing away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31191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GUIDELINES: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SILENCE in all art rooms S16, S18, S13.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All planning MUST be brought into the exam- </a:t>
            </a:r>
            <a:r>
              <a:rPr lang="en-GB" sz="1600" dirty="0" smtClean="0">
                <a:solidFill>
                  <a:srgbClr val="FF0000"/>
                </a:solidFill>
              </a:rPr>
              <a:t>Remember</a:t>
            </a:r>
            <a:r>
              <a:rPr lang="en-GB" sz="1600" dirty="0" smtClean="0"/>
              <a:t> what you have been allowed to have prepared before the exam day!!!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Communication between students is </a:t>
            </a:r>
            <a:r>
              <a:rPr lang="en-GB" sz="1600" b="1" dirty="0" smtClean="0"/>
              <a:t>NOT</a:t>
            </a:r>
            <a:r>
              <a:rPr lang="en-GB" sz="1600" dirty="0" smtClean="0"/>
              <a:t> permitted- </a:t>
            </a:r>
            <a:r>
              <a:rPr lang="en-GB" sz="1600" u="sng" dirty="0" smtClean="0"/>
              <a:t>please</a:t>
            </a:r>
            <a:r>
              <a:rPr lang="en-GB" sz="1600" dirty="0" smtClean="0"/>
              <a:t> only communicate with the invigilators/ art staff for materials, support or for assistance.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Only water is permitted into the art exam.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ALL mobile phones will be handed in and kept safe in Art Office- return will </a:t>
            </a:r>
            <a:r>
              <a:rPr lang="en-GB" sz="1600" b="1" dirty="0" smtClean="0"/>
              <a:t>ONLY</a:t>
            </a:r>
            <a:r>
              <a:rPr lang="en-GB" sz="1600" dirty="0" smtClean="0"/>
              <a:t> happen at Lunchtime and at end of the day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Any student caught with a mobile phone or communicating </a:t>
            </a:r>
            <a:r>
              <a:rPr lang="en-GB" sz="1600" b="1" dirty="0" smtClean="0"/>
              <a:t>will be withdrawn </a:t>
            </a:r>
            <a:r>
              <a:rPr lang="en-GB" sz="1600" dirty="0" smtClean="0"/>
              <a:t>from the exam and be </a:t>
            </a:r>
            <a:r>
              <a:rPr lang="en-GB" sz="1600" b="1" dirty="0" smtClean="0">
                <a:solidFill>
                  <a:srgbClr val="FF0000"/>
                </a:solidFill>
              </a:rPr>
              <a:t>FAILED</a:t>
            </a:r>
            <a:r>
              <a:rPr lang="en-GB" sz="1600" dirty="0" smtClean="0"/>
              <a:t> for this part of the course.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At the end of exam </a:t>
            </a:r>
            <a:r>
              <a:rPr lang="en-GB" sz="1600" b="1" dirty="0" smtClean="0">
                <a:solidFill>
                  <a:srgbClr val="FF0000"/>
                </a:solidFill>
              </a:rPr>
              <a:t>DAY 2</a:t>
            </a:r>
            <a:r>
              <a:rPr lang="en-GB" sz="1600" dirty="0" smtClean="0"/>
              <a:t> - ALL sketchbooks and preparation will be left in the room NO work will be taken home.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9269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52387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145" y="16042"/>
            <a:ext cx="3790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02327" y="4343400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Rene </a:t>
            </a:r>
            <a:r>
              <a:rPr lang="en-GB" dirty="0" smtClean="0"/>
              <a:t>Magritte- Surrealism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5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7" y="249376"/>
            <a:ext cx="3462739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334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this idea: GET lots of images of people, cut them up and place back together… then Mono-print or Carbon PAPER…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107" y="2971800"/>
            <a:ext cx="3452586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85"/>
            <a:ext cx="9144000" cy="882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3) Surrounding: inspired by surroundings…Barbara Rae, Michael Kenna, Tony </a:t>
            </a:r>
            <a:r>
              <a:rPr lang="en-GB" sz="2400" dirty="0" err="1" smtClean="0"/>
              <a:t>Lattimer</a:t>
            </a:r>
            <a:r>
              <a:rPr lang="en-GB" sz="2400" dirty="0" smtClean="0"/>
              <a:t>, </a:t>
            </a:r>
            <a:r>
              <a:rPr lang="en-GB" sz="2400" dirty="0" err="1" smtClean="0"/>
              <a:t>Emesto</a:t>
            </a:r>
            <a:r>
              <a:rPr lang="en-GB" sz="2400" dirty="0" smtClean="0"/>
              <a:t> </a:t>
            </a:r>
            <a:r>
              <a:rPr lang="en-GB" sz="2400" dirty="0" err="1" smtClean="0"/>
              <a:t>Neto</a:t>
            </a:r>
            <a:r>
              <a:rPr lang="en-GB" sz="2400" dirty="0" smtClean="0"/>
              <a:t>, </a:t>
            </a:r>
            <a:r>
              <a:rPr lang="en-GB" sz="2400" dirty="0" err="1" smtClean="0"/>
              <a:t>Eltono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42862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307" y="457200"/>
            <a:ext cx="444275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8315" y="5490592"/>
            <a:ext cx="418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Barbara </a:t>
            </a:r>
            <a:r>
              <a:rPr lang="en-GB" dirty="0" smtClean="0"/>
              <a:t>Rae- colourful painted Landscapes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9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32" y="-16042"/>
            <a:ext cx="9156032" cy="100664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Tony </a:t>
            </a:r>
            <a:r>
              <a:rPr lang="en-GB" dirty="0" err="1" smtClean="0"/>
              <a:t>Lattimer</a:t>
            </a:r>
            <a:r>
              <a:rPr lang="en-GB" dirty="0" smtClean="0"/>
              <a:t>- ceramicist: clay work inspired by the sea and shape which surround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98945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987" y="3048000"/>
            <a:ext cx="4347411" cy="301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5029200" cy="2667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Tony </a:t>
            </a:r>
            <a:r>
              <a:rPr lang="en-GB" dirty="0" err="1" smtClean="0"/>
              <a:t>Cragg</a:t>
            </a:r>
            <a:r>
              <a:rPr lang="en-GB" dirty="0" smtClean="0"/>
              <a:t>- British Artist who uses objects to create larger images- LEGO…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082564"/>
            <a:ext cx="7010400" cy="372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0798" cy="3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79779" y="3657600"/>
            <a:ext cx="2438400" cy="774031"/>
          </a:xfrm>
        </p:spPr>
        <p:txBody>
          <a:bodyPr>
            <a:normAutofit fontScale="77500" lnSpcReduction="20000"/>
          </a:bodyPr>
          <a:lstStyle/>
          <a:p>
            <a:r>
              <a:rPr lang="en-GB" sz="1600" dirty="0" smtClean="0"/>
              <a:t>4: Assemble: Anselm Kiefer, Kat Button, Jane </a:t>
            </a:r>
            <a:r>
              <a:rPr lang="en-GB" sz="1600" dirty="0" err="1" smtClean="0"/>
              <a:t>Fairhurst</a:t>
            </a:r>
            <a:r>
              <a:rPr lang="en-GB" sz="1600" dirty="0" smtClean="0"/>
              <a:t>, Traci Bunkers, Nina Bagley.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160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" y="1"/>
            <a:ext cx="9127958" cy="1219200"/>
          </a:xfrm>
        </p:spPr>
        <p:txBody>
          <a:bodyPr/>
          <a:lstStyle/>
          <a:p>
            <a:r>
              <a:rPr lang="en-GB" dirty="0" smtClean="0"/>
              <a:t>5) Angles: </a:t>
            </a:r>
            <a:r>
              <a:rPr lang="en-GB" dirty="0" err="1" smtClean="0"/>
              <a:t>Aurelie</a:t>
            </a:r>
            <a:r>
              <a:rPr lang="en-GB" dirty="0" smtClean="0"/>
              <a:t> </a:t>
            </a:r>
            <a:r>
              <a:rPr lang="en-GB" dirty="0" err="1" smtClean="0"/>
              <a:t>Foussard</a:t>
            </a:r>
            <a:r>
              <a:rPr lang="en-GB" dirty="0" smtClean="0"/>
              <a:t>, Juan Gris- Cubism, Nathalie du </a:t>
            </a:r>
            <a:r>
              <a:rPr lang="en-GB" dirty="0" err="1" smtClean="0"/>
              <a:t>Pasquier</a:t>
            </a:r>
            <a:r>
              <a:rPr lang="en-GB" dirty="0" smtClean="0"/>
              <a:t>, Alison Britton, Florian Kallus. 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7989"/>
            <a:ext cx="4038600" cy="531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6621" y="1552181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Juan Gris- Cubism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819" y="1921512"/>
            <a:ext cx="3172192" cy="49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7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0284" y="28255"/>
            <a:ext cx="212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Nathalie du </a:t>
            </a:r>
            <a:r>
              <a:rPr lang="en-GB" dirty="0" err="1"/>
              <a:t>Pasquier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0284" y="397587"/>
            <a:ext cx="4158916" cy="38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200" y="4241138"/>
            <a:ext cx="1703876" cy="2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6- Architecture: Ingrid </a:t>
            </a:r>
            <a:r>
              <a:rPr lang="en-GB" sz="2400" dirty="0" err="1" smtClean="0"/>
              <a:t>Siliakus</a:t>
            </a:r>
            <a:r>
              <a:rPr lang="en-GB" sz="2400" dirty="0" smtClean="0"/>
              <a:t>, Ettore </a:t>
            </a:r>
            <a:r>
              <a:rPr lang="en-GB" sz="2400" dirty="0" err="1" smtClean="0"/>
              <a:t>Sottsass</a:t>
            </a:r>
            <a:r>
              <a:rPr lang="en-GB" sz="2400" dirty="0" smtClean="0"/>
              <a:t>, Richard Estes, John </a:t>
            </a:r>
            <a:r>
              <a:rPr lang="en-GB" sz="2400" dirty="0" err="1" smtClean="0"/>
              <a:t>Brickels</a:t>
            </a:r>
            <a:r>
              <a:rPr lang="en-GB" sz="2400" dirty="0" smtClean="0"/>
              <a:t>, Alice Bo-Wen Chang, Dwellings </a:t>
            </a:r>
            <a:r>
              <a:rPr lang="en-GB" sz="2400" dirty="0" err="1" smtClean="0"/>
              <a:t>Liesl</a:t>
            </a:r>
            <a:r>
              <a:rPr lang="en-GB" sz="2400" dirty="0" smtClean="0"/>
              <a:t> </a:t>
            </a:r>
            <a:r>
              <a:rPr lang="en-GB" sz="2400" dirty="0" err="1" smtClean="0"/>
              <a:t>Pfeffer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5" y="12954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75072" y="3059668"/>
            <a:ext cx="146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Ingrid </a:t>
            </a:r>
            <a:r>
              <a:rPr lang="en-GB" dirty="0" err="1"/>
              <a:t>Siliakus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344" y="108284"/>
            <a:ext cx="5081677" cy="58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0" y="2111221"/>
            <a:ext cx="3810340" cy="47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John </a:t>
            </a:r>
            <a:r>
              <a:rPr lang="en-GB" dirty="0" err="1" smtClean="0"/>
              <a:t>Brickels</a:t>
            </a:r>
            <a:r>
              <a:rPr lang="en-GB" dirty="0" smtClean="0"/>
              <a:t>: 3d </a:t>
            </a:r>
            <a:r>
              <a:rPr lang="en-GB" dirty="0" err="1" smtClean="0"/>
              <a:t>cardbaord</a:t>
            </a:r>
            <a:r>
              <a:rPr lang="en-GB" dirty="0" smtClean="0"/>
              <a:t> </a:t>
            </a:r>
            <a:r>
              <a:rPr lang="en-GB" dirty="0" err="1" smtClean="0"/>
              <a:t>scultpure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1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4267200" cy="654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344" y="260683"/>
            <a:ext cx="448665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Planning sheet:					Name:</a:t>
            </a:r>
            <a:endParaRPr lang="en-GB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35699"/>
              </p:ext>
            </p:extLst>
          </p:nvPr>
        </p:nvGraphicFramePr>
        <p:xfrm>
          <a:off x="-10886" y="276998"/>
          <a:ext cx="9154886" cy="65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7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1620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Hour1- Organise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</a:rPr>
                        <a:t> materials…./ Don’t forget to take photos of your work as it develops.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Hour6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620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Hour2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Hour7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620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Hour3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Hour8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620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Hour4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Hour9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620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Hour5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Hour10- Finish Final Piece- Take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</a:rPr>
                        <a:t> a final photograph of entire piece ready for my evaluation.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GB" sz="2400" dirty="0" smtClean="0"/>
              <a:t>7: Shelter- a) develop your own interpretation of the starting point SHELTER, b) you could create artwork based on ideas of shelter c) you might consider how a shelter covers or encloses an area.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5" y="24384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to do now???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1126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CHOOSE 1 or 2x topics from the exam paper to develop further.</a:t>
            </a:r>
          </a:p>
          <a:p>
            <a:r>
              <a:rPr lang="en-GB" sz="2800" b="1" dirty="0" smtClean="0"/>
              <a:t>Mr M’s 4x top topics are:</a:t>
            </a:r>
          </a:p>
          <a:p>
            <a:pPr>
              <a:buFontTx/>
              <a:buChar char="-"/>
            </a:pPr>
            <a:r>
              <a:rPr lang="en-GB" sz="2800" b="1" dirty="0" smtClean="0"/>
              <a:t>Detail</a:t>
            </a:r>
            <a:r>
              <a:rPr lang="en-GB" sz="2800" dirty="0"/>
              <a:t>: </a:t>
            </a:r>
            <a:r>
              <a:rPr lang="en-GB" sz="2800" dirty="0" smtClean="0"/>
              <a:t>focusing on detail of objects, still life and line. You can take photos of objects, food, cut up fruit </a:t>
            </a:r>
            <a:r>
              <a:rPr lang="en-GB" sz="2800" dirty="0" err="1" smtClean="0"/>
              <a:t>etc</a:t>
            </a:r>
            <a:r>
              <a:rPr lang="en-GB" sz="2800" dirty="0" smtClean="0"/>
              <a:t>…</a:t>
            </a:r>
          </a:p>
          <a:p>
            <a:pPr>
              <a:buFontTx/>
              <a:buChar char="-"/>
            </a:pPr>
            <a:r>
              <a:rPr lang="en-GB" sz="2800" b="1" dirty="0" smtClean="0"/>
              <a:t>Out </a:t>
            </a:r>
            <a:r>
              <a:rPr lang="en-GB" sz="2800" b="1" dirty="0"/>
              <a:t>of Place: </a:t>
            </a:r>
            <a:r>
              <a:rPr lang="en-GB" sz="2800" dirty="0" smtClean="0"/>
              <a:t>focusing of faces, places and imagination. You can use magazines, photos, weaving photos to show out of place images…</a:t>
            </a:r>
          </a:p>
          <a:p>
            <a:pPr>
              <a:buFontTx/>
              <a:buChar char="-"/>
            </a:pPr>
            <a:r>
              <a:rPr lang="en-GB" sz="2800" b="1" dirty="0" smtClean="0"/>
              <a:t>Surroundings: </a:t>
            </a:r>
            <a:r>
              <a:rPr lang="en-GB" sz="2800" dirty="0" smtClean="0"/>
              <a:t>looking at the Downs, Countryside, the beach, parks, seascape. Take lots of photos…</a:t>
            </a:r>
          </a:p>
          <a:p>
            <a:pPr>
              <a:buFontTx/>
              <a:buChar char="-"/>
            </a:pPr>
            <a:r>
              <a:rPr lang="en-GB" sz="2800" b="1" dirty="0" smtClean="0"/>
              <a:t>Architecture</a:t>
            </a:r>
            <a:r>
              <a:rPr lang="en-GB" sz="2800" dirty="0" smtClean="0"/>
              <a:t>: looking at buildings and positive vs negative space. The school building, </a:t>
            </a:r>
            <a:r>
              <a:rPr lang="en-GB" sz="2800" dirty="0" err="1" smtClean="0"/>
              <a:t>Ringmer</a:t>
            </a:r>
            <a:r>
              <a:rPr lang="en-GB" sz="2800" dirty="0" smtClean="0"/>
              <a:t>, churches, Lewes, Brighton, London, Eastbourne…</a:t>
            </a:r>
          </a:p>
          <a:p>
            <a:pPr>
              <a:buFontTx/>
              <a:buChar char="-"/>
            </a:pPr>
            <a:r>
              <a:rPr lang="en-GB" sz="2800" b="1" dirty="0"/>
              <a:t>In </a:t>
            </a:r>
            <a:r>
              <a:rPr lang="en-GB" sz="2800" b="1" dirty="0" smtClean="0"/>
              <a:t>groups mind </a:t>
            </a:r>
            <a:r>
              <a:rPr lang="en-GB" sz="2800" b="1" dirty="0"/>
              <a:t>map all 7x </a:t>
            </a:r>
            <a:r>
              <a:rPr lang="en-GB" sz="2800" b="1" dirty="0" smtClean="0"/>
              <a:t>topics</a:t>
            </a:r>
            <a:r>
              <a:rPr lang="en-GB" sz="2800" b="1" dirty="0"/>
              <a:t> </a:t>
            </a:r>
            <a:r>
              <a:rPr lang="en-GB" sz="2800" b="1" dirty="0" smtClean="0"/>
              <a:t>&amp; share…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4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533400"/>
            <a:ext cx="2971800" cy="54102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Detail: </a:t>
            </a:r>
            <a:r>
              <a:rPr lang="en-GB" dirty="0" smtClean="0"/>
              <a:t>double page Drawings of shells in pencil, biro, dip pen, potassium paper, carbon paper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" y="0"/>
            <a:ext cx="49634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982455"/>
            <a:ext cx="3064629" cy="36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963" y="304799"/>
            <a:ext cx="4376995" cy="657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304799"/>
            <a:ext cx="403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OUT OF PLACE: </a:t>
            </a:r>
            <a:r>
              <a:rPr lang="en-GB" sz="2800" dirty="0" smtClean="0"/>
              <a:t>Using magazine images and 1x Large A3 photo- students are to create their own version- then to mono print/ carbon paper…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58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389021"/>
            <a:ext cx="44862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25245"/>
            <a:ext cx="510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ARCHITECTURE</a:t>
            </a:r>
            <a:r>
              <a:rPr lang="en-GB" sz="2400" dirty="0" smtClean="0"/>
              <a:t>: 1) Looking at buildings- POSITIVE VS NEGATIVE SPACE. Students to get 1x image of a building and ISOLATE 1x building and the rest JUST Line.</a:t>
            </a:r>
          </a:p>
          <a:p>
            <a:r>
              <a:rPr lang="en-GB" sz="2400" dirty="0" smtClean="0"/>
              <a:t>2) Creating a building from other photos…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011" y="2667000"/>
            <a:ext cx="4154906" cy="41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71239"/>
              </p:ext>
            </p:extLst>
          </p:nvPr>
        </p:nvGraphicFramePr>
        <p:xfrm>
          <a:off x="32083" y="0"/>
          <a:ext cx="9111917" cy="675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9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9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07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10.01.17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Single: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GB" sz="12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½ organising coursework folders/ 2</a:t>
                      </a:r>
                      <a:r>
                        <a:rPr lang="en-GB" sz="1200" b="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½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Start of exam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paper- delivery and initial investigation,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Students to mind map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in groups.</a:t>
                      </a:r>
                    </a:p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baseline="0" dirty="0" err="1" smtClean="0">
                          <a:solidFill>
                            <a:schemeClr val="tx1"/>
                          </a:solidFill>
                        </a:rPr>
                        <a:t>Hwk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- To complete mind maps on 2x themes- then at least 30 words on each mind map 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Deadline 10.02.17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041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13.01.17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Double lesson: P3- Carbon</a:t>
                      </a:r>
                      <a:r>
                        <a:rPr lang="en-GB" sz="1200" baseline="0" dirty="0" smtClean="0"/>
                        <a:t> Paper printing, </a:t>
                      </a:r>
                      <a:r>
                        <a:rPr lang="en-GB" sz="1200" dirty="0" smtClean="0"/>
                        <a:t>P4 ICT</a:t>
                      </a:r>
                      <a:r>
                        <a:rPr lang="en-GB" sz="1200" baseline="0" dirty="0" smtClean="0"/>
                        <a:t> researching images then to email Mr 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7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20.01.17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Double lesson on Mono printing. Using sections of images students are to create 2-3x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A3 mono prints of either a face, building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or place.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Hwk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: from 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Cwk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2x face and 2x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scene A4 Carbon paper drawings: Deadline 10.02.17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7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24.02.17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Single lesson on 4-6x small/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enlarged sections from photos…using pencil, biro, potassium paper.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7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27.01.17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Double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lesson: completing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baseline="0" dirty="0" err="1" smtClean="0">
                          <a:solidFill>
                            <a:schemeClr val="tx1"/>
                          </a:solidFill>
                        </a:rPr>
                        <a:t>cwk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from previous lessons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Hwk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 students are to decide on 1x theme to develop further,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CREATE A TITLE PAGE and then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to take  10-20 photos of this theme for lesson 07.02.17</a:t>
                      </a:r>
                    </a:p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07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03.02.17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Double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Lesson: MM to select 1x artist per student/ theme- Students to copy artist work in class.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Hwk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research 1x artists on your theme. Create artist pages in your books. These pages must have images, biography, your analysis and 1x response/ version. Deadline 10.02.17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07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07.02.17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Double: Continue with response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to artist, evaluation and </a:t>
                      </a:r>
                      <a:r>
                        <a:rPr lang="en-GB" sz="1200" b="0" baseline="0" dirty="0" err="1" smtClean="0">
                          <a:solidFill>
                            <a:schemeClr val="tx1"/>
                          </a:solidFill>
                        </a:rPr>
                        <a:t>hwk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set 03.02.17.</a:t>
                      </a:r>
                    </a:p>
                    <a:p>
                      <a:endParaRPr lang="en-GB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+ 1-2-1 tutorial of work so far and ½ term hols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07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10.01.17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Double:  completing all work so far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+ 1-2-1 tutorial of work so far and ½ term hols</a:t>
                      </a:r>
                      <a:endParaRPr lang="en-GB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½ term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HOLS </a:t>
                      </a:r>
                      <a:r>
                        <a:rPr lang="en-GB" sz="1200" b="0" baseline="0" dirty="0" err="1" smtClean="0">
                          <a:solidFill>
                            <a:schemeClr val="tx1"/>
                          </a:solidFill>
                        </a:rPr>
                        <a:t>hwk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- all of the TERM3 checklist and to research 1x artist from Exam Paper!!!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Term3 Checklist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98242"/>
              </p:ext>
            </p:extLst>
          </p:nvPr>
        </p:nvGraphicFramePr>
        <p:xfrm>
          <a:off x="152400" y="1371600"/>
          <a:ext cx="8763002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46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546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8660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4728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A3 Sketchbook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exam  paper stuck in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2x mind maps in book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2x A4 carbon paper FACE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2x A4 carbon paper SCENE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MAIN THEME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A3 Image into 4x Sections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1st section pencil COPY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2nd section BIRO on ly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3rd section enlarged using GRID then colour pencil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4th section enlarge with protractor then DOTS ONLY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1st ARTIST linked to theme- research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vert="vert27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56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4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-228600"/>
            <a:ext cx="2870860" cy="39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0" y="-21771"/>
            <a:ext cx="3330023" cy="4524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305594"/>
            <a:ext cx="3124200" cy="45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973" y="0"/>
            <a:ext cx="2818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A03- RECORD Workshop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Architecture</a:t>
            </a:r>
            <a:r>
              <a:rPr lang="en-GB" dirty="0" smtClean="0"/>
              <a:t> Drawing example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Out of place </a:t>
            </a:r>
            <a:r>
              <a:rPr lang="en-GB" dirty="0" smtClean="0"/>
              <a:t>FACE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Detail </a:t>
            </a:r>
            <a:r>
              <a:rPr lang="en-GB" dirty="0" smtClean="0"/>
              <a:t>drawing of still life or personal objects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Out of Place </a:t>
            </a:r>
            <a:r>
              <a:rPr lang="en-GB" dirty="0" smtClean="0"/>
              <a:t>Objects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3567446"/>
            <a:ext cx="2243667" cy="32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0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621881"/>
            <a:ext cx="3429000" cy="32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7904"/>
            <a:ext cx="2819400" cy="359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7203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34" y="0"/>
            <a:ext cx="2470166" cy="32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856" y="0"/>
            <a:ext cx="3635144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621881"/>
            <a:ext cx="2332398" cy="323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77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8"/>
            <a:ext cx="3602803" cy="48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544" y="4948"/>
            <a:ext cx="2556856" cy="365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753" y="0"/>
            <a:ext cx="3050162" cy="39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006" y="3581400"/>
            <a:ext cx="2639332" cy="328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225143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A02: Development of ideas through different media use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218" y="3961249"/>
            <a:ext cx="2896751" cy="28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1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4419600" cy="124936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Art exam tips: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5800"/>
            <a:ext cx="5410200" cy="5943600"/>
          </a:xfrm>
        </p:spPr>
        <p:txBody>
          <a:bodyPr>
            <a:noAutofit/>
          </a:bodyPr>
          <a:lstStyle/>
          <a:p>
            <a:r>
              <a:rPr lang="en-GB" sz="1900" b="1" u="sng" dirty="0" smtClean="0"/>
              <a:t>DON’T PANIC!!!!!!! </a:t>
            </a:r>
            <a:r>
              <a:rPr lang="en-GB" sz="1900" dirty="0" smtClean="0"/>
              <a:t>Seriously Mr M, Ms B and Sarah are around to help and support</a:t>
            </a:r>
          </a:p>
          <a:p>
            <a:r>
              <a:rPr lang="en-GB" sz="1900" dirty="0" smtClean="0"/>
              <a:t>If you do not panic you will NOT fail this exam </a:t>
            </a:r>
            <a:r>
              <a:rPr lang="en-GB" sz="19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sz="1900" dirty="0" smtClean="0">
                <a:solidFill>
                  <a:srgbClr val="FF0000"/>
                </a:solidFill>
                <a:sym typeface="Wingdings" panose="05000000000000000000" pitchFamily="2" charset="2"/>
              </a:rPr>
              <a:t>You must bring in and complete ALL prep work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Use the planning sheet to organise your thoughts and plan you time properly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Bring in small sweet/ mints to help yourself relax during the day- </a:t>
            </a:r>
            <a:r>
              <a:rPr lang="en-GB" sz="1900" b="1" dirty="0" smtClean="0">
                <a:sym typeface="Wingdings" panose="05000000000000000000" pitchFamily="2" charset="2"/>
              </a:rPr>
              <a:t>NOT a full English Breakfast 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Do </a:t>
            </a:r>
            <a:r>
              <a:rPr lang="en-GB" sz="1900" u="sng" dirty="0" smtClean="0">
                <a:sym typeface="Wingdings" panose="05000000000000000000" pitchFamily="2" charset="2"/>
              </a:rPr>
              <a:t>not</a:t>
            </a:r>
            <a:r>
              <a:rPr lang="en-GB" sz="1900" dirty="0" smtClean="0">
                <a:sym typeface="Wingdings" panose="05000000000000000000" pitchFamily="2" charset="2"/>
              </a:rPr>
              <a:t> use pen, sharpie or outline BEFORE you use paint/inks- ONLY after otherwise your work will smudge/ bleed.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Make sure you have practiced all ideas in your book before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Make sure you take photos of your work throughout the exam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KEEP all mixing palettes to stick into your books.</a:t>
            </a:r>
          </a:p>
          <a:p>
            <a:r>
              <a:rPr lang="en-GB" sz="1900" dirty="0" smtClean="0">
                <a:sym typeface="Wingdings" panose="05000000000000000000" pitchFamily="2" charset="2"/>
              </a:rPr>
              <a:t>ENJOY the exam- you are doing ART for 2x days YIPPEEEEEEEEEEEEEEEE</a:t>
            </a:r>
            <a:endParaRPr lang="en-GB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76199"/>
            <a:ext cx="3592200" cy="477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9829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Don’t worry little BATMAN is here !!!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32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96830"/>
              </p:ext>
            </p:extLst>
          </p:nvPr>
        </p:nvGraphicFramePr>
        <p:xfrm>
          <a:off x="152400" y="182880"/>
          <a:ext cx="3124200" cy="637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239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Topics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39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 smtClean="0"/>
                        <a:t>1- Detail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92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2-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Out of Place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52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3-</a:t>
                      </a:r>
                      <a:r>
                        <a:rPr lang="en-GB" sz="2400" baseline="0" dirty="0" smtClean="0"/>
                        <a:t> Surroundings</a:t>
                      </a:r>
                      <a:endParaRPr lang="en-GB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45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4- Assemble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34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5- Angles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092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6- Architecture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34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7- Shelter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8627"/>
              </p:ext>
            </p:extLst>
          </p:nvPr>
        </p:nvGraphicFramePr>
        <p:xfrm>
          <a:off x="3429000" y="228600"/>
          <a:ext cx="52578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83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Assessment Objectives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Out of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06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A01: Artists,</a:t>
                      </a:r>
                      <a:r>
                        <a:rPr lang="en-GB" sz="1800" baseline="0" dirty="0" smtClean="0"/>
                        <a:t> influences and analysis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06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A02: refining ideas and experimenting</a:t>
                      </a:r>
                      <a:r>
                        <a:rPr lang="en-GB" sz="1800" baseline="0" dirty="0" smtClean="0"/>
                        <a:t> with materials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151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A03: recording</a:t>
                      </a:r>
                      <a:r>
                        <a:rPr lang="en-GB" sz="1800" baseline="0" dirty="0" smtClean="0"/>
                        <a:t> ideas, appropriate to intentions, drawings, photos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151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A04: present a personal and informed response,</a:t>
                      </a:r>
                      <a:r>
                        <a:rPr lang="en-GB" sz="1800" baseline="0" dirty="0" smtClean="0"/>
                        <a:t> making connections to influences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86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Total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84080"/>
              </p:ext>
            </p:extLst>
          </p:nvPr>
        </p:nvGraphicFramePr>
        <p:xfrm>
          <a:off x="3429000" y="5791200"/>
          <a:ext cx="54102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A*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0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1) Detail</a:t>
            </a:r>
            <a:r>
              <a:rPr lang="en-GB" dirty="0" smtClean="0"/>
              <a:t>: Artists use detail in their work- such artists are Joseph Cornell, Loretta Lux, Yayoi </a:t>
            </a:r>
            <a:r>
              <a:rPr lang="en-GB" dirty="0" err="1" smtClean="0"/>
              <a:t>Kusama</a:t>
            </a:r>
            <a:r>
              <a:rPr lang="en-GB" dirty="0" smtClean="0"/>
              <a:t>, Kay Nielsen, Alena </a:t>
            </a:r>
            <a:r>
              <a:rPr lang="en-GB" dirty="0" err="1" smtClean="0"/>
              <a:t>Asenbryl</a:t>
            </a:r>
            <a:r>
              <a:rPr lang="en-GB" dirty="0" smtClean="0"/>
              <a:t>, Abigail Hutton, </a:t>
            </a:r>
            <a:r>
              <a:rPr lang="en-GB" dirty="0" err="1" smtClean="0"/>
              <a:t>eBoy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038600" cy="546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380096" cy="45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9296" y="5571404"/>
            <a:ext cx="4163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Kay </a:t>
            </a:r>
            <a:r>
              <a:rPr lang="en-GB" dirty="0" smtClean="0"/>
              <a:t>Nielsen: illustrated story scenes think about Red Riding Hood, Mat Hatter, Childhood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6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9893"/>
            <a:ext cx="4572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0989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eBoy</a:t>
            </a:r>
            <a:r>
              <a:rPr lang="en-GB" dirty="0" smtClean="0"/>
              <a:t>: Detailed drawings of places, people </a:t>
            </a:r>
            <a:r>
              <a:rPr lang="en-GB" dirty="0" err="1" smtClean="0"/>
              <a:t>etc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999" y="2438400"/>
            <a:ext cx="4114231" cy="411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084"/>
            <a:ext cx="2895600" cy="672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362" y="-20053"/>
            <a:ext cx="3598138" cy="76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53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Detail: Close Ups of food, fruit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8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800600" cy="683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5" t="16238" r="5655" b="21277"/>
          <a:stretch/>
        </p:blipFill>
        <p:spPr bwMode="auto">
          <a:xfrm>
            <a:off x="5029201" y="0"/>
            <a:ext cx="4114800" cy="40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4154905"/>
            <a:ext cx="162845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err="1"/>
              <a:t>allison</a:t>
            </a:r>
            <a:r>
              <a:rPr lang="en-GB" dirty="0"/>
              <a:t> </a:t>
            </a:r>
            <a:r>
              <a:rPr lang="en-GB" dirty="0" err="1" smtClean="0"/>
              <a:t>kunath</a:t>
            </a:r>
            <a:endParaRPr lang="en-GB" dirty="0" smtClean="0"/>
          </a:p>
          <a:p>
            <a:pPr algn="r"/>
            <a:r>
              <a:rPr lang="en-GB" dirty="0" smtClean="0"/>
              <a:t>Ink background</a:t>
            </a:r>
          </a:p>
          <a:p>
            <a:pPr algn="r"/>
            <a:r>
              <a:rPr lang="en-GB" dirty="0" smtClean="0"/>
              <a:t>With line </a:t>
            </a:r>
          </a:p>
          <a:p>
            <a:pPr algn="r"/>
            <a:r>
              <a:rPr lang="en-GB" dirty="0" smtClean="0"/>
              <a:t>Detailed</a:t>
            </a:r>
          </a:p>
          <a:p>
            <a:pPr algn="r"/>
            <a:r>
              <a:rPr lang="en-GB" dirty="0" smtClean="0"/>
              <a:t>drawings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976" y="4071025"/>
            <a:ext cx="2111024" cy="27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2" y="1"/>
            <a:ext cx="9119937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2) Out of Place: Some times objects, people are out of place, Surrealism. Artists such as Rene Magritte, Magdalena </a:t>
            </a:r>
            <a:r>
              <a:rPr lang="en-GB" sz="2000" dirty="0" err="1" smtClean="0"/>
              <a:t>Abakanowicz</a:t>
            </a:r>
            <a:r>
              <a:rPr lang="en-GB" sz="2000" dirty="0" smtClean="0"/>
              <a:t>, Antony </a:t>
            </a:r>
            <a:r>
              <a:rPr lang="en-GB" sz="2000" dirty="0" err="1" smtClean="0"/>
              <a:t>Gormley</a:t>
            </a:r>
            <a:r>
              <a:rPr lang="en-GB" sz="2000" dirty="0" smtClean="0"/>
              <a:t>, Storm </a:t>
            </a:r>
            <a:r>
              <a:rPr lang="en-GB" sz="2000" dirty="0" err="1" smtClean="0"/>
              <a:t>Thorgerson</a:t>
            </a:r>
            <a:r>
              <a:rPr lang="en-GB" sz="2000" dirty="0" smtClean="0"/>
              <a:t>, Wendy McMurdo.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2" y="3295650"/>
            <a:ext cx="53721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248400"/>
            <a:ext cx="262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Magdalena </a:t>
            </a:r>
            <a:r>
              <a:rPr lang="en-GB" dirty="0" err="1"/>
              <a:t>Abakanowicz</a:t>
            </a:r>
            <a:r>
              <a:rPr lang="en-GB" dirty="0"/>
              <a:t>,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8179" y="1600200"/>
            <a:ext cx="1869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Storm </a:t>
            </a:r>
            <a:r>
              <a:rPr lang="en-GB" dirty="0" err="1"/>
              <a:t>Thorgerson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1370</Words>
  <Application>Microsoft Macintosh PowerPoint</Application>
  <PresentationFormat>On-screen Show (4:3)</PresentationFormat>
  <Paragraphs>190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Art exam tips: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Tony Cragg- British Artist who uses objects to create larger images- LEGO…</vt:lpstr>
      <vt:lpstr>PowerPoint Presentation</vt:lpstr>
      <vt:lpstr>PowerPoint Presentation</vt:lpstr>
      <vt:lpstr>6- Architecture: Ingrid Siliakus, Ettore Sottsass, Richard Estes, John Brickels, Alice Bo-Wen Chang, Dwellings Liesl Pfeffer.</vt:lpstr>
      <vt:lpstr>PowerPoint Presentation</vt:lpstr>
      <vt:lpstr>PowerPoint Presentation</vt:lpstr>
      <vt:lpstr>7: Shelter- a) develop your own interpretation of the starting point SHELTER, b) you could create artwork based on ideas of shelter c) you might consider how a shelter covers or encloses an area.</vt:lpstr>
      <vt:lpstr>What to do now???</vt:lpstr>
      <vt:lpstr>Detail: double page Drawings of shells in pencil, biro, dip pen, potassium paper, carbon paper</vt:lpstr>
      <vt:lpstr>PowerPoint Presentation</vt:lpstr>
      <vt:lpstr>PowerPoint Presentation</vt:lpstr>
      <vt:lpstr>PowerPoint Presentation</vt:lpstr>
      <vt:lpstr>Term3 Checklist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madriaga</dc:creator>
  <cp:lastModifiedBy>Alex Elmer</cp:lastModifiedBy>
  <cp:revision>79</cp:revision>
  <cp:lastPrinted>2016-03-07T10:12:15Z</cp:lastPrinted>
  <dcterms:created xsi:type="dcterms:W3CDTF">2016-03-05T08:55:51Z</dcterms:created>
  <dcterms:modified xsi:type="dcterms:W3CDTF">2017-09-06T09:59:31Z</dcterms:modified>
</cp:coreProperties>
</file>